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History of Money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246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71" t="14773" r="1306" b="2500"/>
          <a:stretch/>
        </p:blipFill>
        <p:spPr>
          <a:xfrm>
            <a:off x="330201" y="2720975"/>
            <a:ext cx="5867399" cy="36822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201" y="488434"/>
            <a:ext cx="91021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Money is basically a method of exchange, </a:t>
            </a:r>
            <a:endParaRPr lang="ru-RU" sz="3600" dirty="0" smtClean="0"/>
          </a:p>
          <a:p>
            <a:r>
              <a:rPr lang="en-US" sz="3600" dirty="0" smtClean="0"/>
              <a:t>and </a:t>
            </a:r>
            <a:r>
              <a:rPr lang="en-US" sz="3600" dirty="0"/>
              <a:t>coins and notes are just items of exchange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32" y="2720975"/>
            <a:ext cx="5509674" cy="368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14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7800" y="203200"/>
            <a:ext cx="3111500" cy="2933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Bank of Sweden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9325"/>
            <a:ext cx="6150429" cy="3228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5193" y="2380734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1661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29" y="101600"/>
            <a:ext cx="5619750" cy="3505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81685" y="4944546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 in Europe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55279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789" y="183634"/>
            <a:ext cx="9764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In 1694 the Bank of England was founded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1068388"/>
            <a:ext cx="7581900" cy="4538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78561" y="2479727"/>
            <a:ext cx="5556453" cy="27337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9228" y="5978510"/>
            <a:ext cx="3315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/>
              <a:t>promissory notes</a:t>
            </a:r>
            <a:endParaRPr lang="ru-RU" sz="3600" i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010400" y="6057900"/>
            <a:ext cx="774701" cy="56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91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4" y="2644775"/>
            <a:ext cx="5470525" cy="4108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90500"/>
            <a:ext cx="6083300" cy="4055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519" y="1633491"/>
            <a:ext cx="5961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traveling with gold was dangerous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61126" y="5250934"/>
            <a:ext cx="1758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jewelers</a:t>
            </a:r>
            <a:endParaRPr lang="ru-RU" sz="3600" dirty="0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9232900" y="5054600"/>
            <a:ext cx="977900" cy="673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658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44500" y="558800"/>
            <a:ext cx="2171700" cy="199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49300" y="129414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Cheque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-54" b="17399"/>
          <a:stretch/>
        </p:blipFill>
        <p:spPr>
          <a:xfrm>
            <a:off x="257174" y="3701420"/>
            <a:ext cx="5889625" cy="2541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368300"/>
            <a:ext cx="5283200" cy="3962400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1181100" y="2897904"/>
            <a:ext cx="647700" cy="429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80771" y="4972050"/>
            <a:ext cx="41296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the note could trade </a:t>
            </a:r>
            <a:endParaRPr lang="ru-RU" sz="3600" dirty="0" smtClean="0"/>
          </a:p>
          <a:p>
            <a:r>
              <a:rPr lang="en-US" sz="3600" dirty="0" smtClean="0"/>
              <a:t>the </a:t>
            </a:r>
            <a:r>
              <a:rPr lang="en-US" sz="3600" dirty="0"/>
              <a:t>note in for gold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57529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200" y="565835"/>
            <a:ext cx="11264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These promissory notes were the beginning of paper money in Europe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84400"/>
            <a:ext cx="5012267" cy="375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397" y="1643053"/>
            <a:ext cx="6749603" cy="4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29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5250"/>
            <a:ext cx="571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847599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37</TotalTime>
  <Words>64</Words>
  <Application>Microsoft Office PowerPoint</Application>
  <PresentationFormat>Произвольный</PresentationFormat>
  <Paragraphs>14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Глубина</vt:lpstr>
      <vt:lpstr>History of Money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Money</dc:title>
  <dc:creator>Katerina</dc:creator>
  <cp:lastModifiedBy>Айгерим Советхановна</cp:lastModifiedBy>
  <cp:revision>5</cp:revision>
  <dcterms:created xsi:type="dcterms:W3CDTF">2016-11-20T17:16:25Z</dcterms:created>
  <dcterms:modified xsi:type="dcterms:W3CDTF">2020-03-23T05:22:52Z</dcterms:modified>
</cp:coreProperties>
</file>